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14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在農村中的舞台上表演小提琴(右手拉弓)，周圍有農地與水圳，很多農人微笑拍手。Emphasize it.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3a9f265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3a9f265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主角眼眶泛淚。主角父母在旁邊想像主角在農村耕種。身後有儲藏室的門(半開)，儲藏室內充滿灰塵，儲藏室中可以看到小提琴在的琴盒中，琴盒放在儲藏室裡。Emphasize it (日式風格). 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f3a9f265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f3a9f265d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農村，酷寒飄雪。寒風中練習小提琴。寒冷顫抖。Emphasize it (日式畫風).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f3a9f265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f3a9f265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在農村中的舞台上表演小提琴(右手拉弓)，周圍有農地與水圳，家人驚訝拍手、喜悅的流淚。Emphasize it (日系畫風).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f3a9f265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f3a9f265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左側父親重病臥床、右側我的小提琴琴盒在地上，右側還有另一明吟遊詩人打扮的男子。我在中間呈現焦急的樣子。Emphasize it (日系畫風).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f3a9f265d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f3a9f265d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A young character with short, tousled light blonde hair and bright blue eyes stands in a simple pose. He wears a white coat with brown accents over a white shirt and a black tie. The outfit includes brown shorts, white knee-high socks, and dark brown shoes. The overall look blends a playful style with a hint of formality, conveying a youthful yet polished appearance. 父親生病臥床，但是表情開心。旁邊我拉小提琴(右手持弓)。我跟父親之間，有專業錄影機(沒有攝影師)，架在腳架上向我錄影。畫面中「只有」出現一個我和一個父親，只有我們兩人。我的年齡約20歲。Emphasize it (日系畫風)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-1" y="225100"/>
            <a:ext cx="928156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目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標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: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 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我</a:t>
            </a:r>
            <a:r>
              <a:rPr lang="zh-TW" altLang="en-US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是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一名</a:t>
            </a:r>
            <a:r>
              <a:rPr lang="zh-TW" altLang="en-US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鄉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村小孩，希望成為一位小提琴家，將我的音樂帶到</a:t>
            </a:r>
            <a:r>
              <a:rPr lang="zh-TW" altLang="en-US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全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世界！</a:t>
            </a:r>
            <a:endParaRPr sz="2022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Microsoft JhengHei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50" y="950188"/>
            <a:ext cx="382097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790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阻礙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家人希望我繼承家業，成為一名農夫，而非追求音樂人的夢想。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200"/>
            <a:ext cx="4040901" cy="40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790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努力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雖然得不到家人支持，我仍每天堅持練習小提琴，利用任何空閒時間磨練技藝並祕密存錢，希望有一天能踏上旅程。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200"/>
            <a:ext cx="4040901" cy="40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79041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結果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經過多年的努力，我獲得了一次在鎮上的音樂會演出的機會。我的表現表演讓眾人驚嘆，並吸引一位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旅行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音樂家的注意。</a:t>
            </a:r>
            <a:b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</a:b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努力溝通下，家人總算同意我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向其拜師學藝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。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200"/>
            <a:ext cx="3734902" cy="373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790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5838" lvl="0" indent="-98583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意外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就在準備出發前夕，我父親突然重病，家裡陷入困進。我究竟該繼續追夢、還是留下來一起照顧父親？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200"/>
            <a:ext cx="4040901" cy="40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34350" y="225100"/>
            <a:ext cx="82512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987425" lvl="0" indent="-98742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轉彎</a:t>
            </a: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: 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我決定暫時放棄巡迴世界表演的夢想來照顧父親，但是在</a:t>
            </a:r>
            <a:r>
              <a:rPr lang="zh-TW" altLang="en-US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那位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音樂家的建議下，改至</a:t>
            </a:r>
            <a:r>
              <a:rPr lang="zh-TW" sz="2022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Microsoft JhengHei"/>
              </a:rPr>
              <a:t>YouTube</a:t>
            </a:r>
            <a:r>
              <a:rPr lang="zh-TW" sz="2022" dirty="0">
                <a:latin typeface="標楷體" panose="03000509000000000000" pitchFamily="65" charset="-120"/>
                <a:ea typeface="標楷體" panose="03000509000000000000" pitchFamily="65" charset="-120"/>
                <a:cs typeface="Microsoft JhengHei"/>
                <a:sym typeface="Microsoft JhengHei"/>
              </a:rPr>
              <a:t>上直播表演，希望能再網路上巡迴世界演奏！</a:t>
            </a:r>
            <a:endParaRPr sz="2022" dirty="0">
              <a:latin typeface="標楷體" panose="03000509000000000000" pitchFamily="65" charset="-120"/>
              <a:ea typeface="標楷體" panose="03000509000000000000" pitchFamily="65" charset="-120"/>
              <a:cs typeface="Microsoft JhengHei"/>
              <a:sym typeface="Microsoft JhengHe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4100"/>
            <a:ext cx="3887002" cy="38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947</Words>
  <Application>Microsoft Office PowerPoint</Application>
  <PresentationFormat>如螢幕大小 (16:9)</PresentationFormat>
  <Paragraphs>13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標楷體</vt:lpstr>
      <vt:lpstr>Arial</vt:lpstr>
      <vt:lpstr>Times New Roman</vt:lpstr>
      <vt:lpstr>Simple Dark</vt:lpstr>
      <vt:lpstr>目標: 我是一名鄉村小孩，希望成為一位小提琴家，將我的音樂帶到全世界！</vt:lpstr>
      <vt:lpstr>阻礙: 家人希望我繼承家業，成為一名農夫，而非追求音樂人的夢想。</vt:lpstr>
      <vt:lpstr>努力: 雖然得不到家人支持，我仍每天堅持練習小提琴，利用任何空閒時間磨練技藝並祕密存錢，希望有一天能踏上旅程。</vt:lpstr>
      <vt:lpstr>結果: 經過多年的努力，我獲得了一次在鎮上的音樂會演出的機會。我的表現表演讓眾人驚嘆，並吸引一位旅行音樂家的注意。 努力溝通下，家人總算同意我向其拜師學藝。</vt:lpstr>
      <vt:lpstr>意外: 就在準備出發前夕，我父親突然重病，家裡陷入困進。我究竟該繼續追夢、還是留下來一起照顧父親？</vt:lpstr>
      <vt:lpstr>轉彎: 我決定暫時放棄巡迴世界表演的夢想來照顧父親，但是在那位音樂家的建議下，改至YouTube上直播表演，希望能再網路上巡迴世界演奏！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謙 陳</cp:lastModifiedBy>
  <cp:revision>9</cp:revision>
  <dcterms:modified xsi:type="dcterms:W3CDTF">2024-10-28T11:52:48Z</dcterms:modified>
</cp:coreProperties>
</file>